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516F-1095-4E3E-B0C9-53EE48A57EE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C37-91B2-4439-95E0-2A2D6C49E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516F-1095-4E3E-B0C9-53EE48A57EE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C37-91B2-4439-95E0-2A2D6C49E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516F-1095-4E3E-B0C9-53EE48A57EE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C37-91B2-4439-95E0-2A2D6C49E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516F-1095-4E3E-B0C9-53EE48A57EE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C37-91B2-4439-95E0-2A2D6C49E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516F-1095-4E3E-B0C9-53EE48A57EE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C37-91B2-4439-95E0-2A2D6C49E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516F-1095-4E3E-B0C9-53EE48A57EE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C37-91B2-4439-95E0-2A2D6C49E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516F-1095-4E3E-B0C9-53EE48A57EE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C37-91B2-4439-95E0-2A2D6C49E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516F-1095-4E3E-B0C9-53EE48A57EE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C37-91B2-4439-95E0-2A2D6C49E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516F-1095-4E3E-B0C9-53EE48A57EE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C37-91B2-4439-95E0-2A2D6C49E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516F-1095-4E3E-B0C9-53EE48A57EE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C37-91B2-4439-95E0-2A2D6C49E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E516F-1095-4E3E-B0C9-53EE48A57EE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C37-91B2-4439-95E0-2A2D6C49ED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E516F-1095-4E3E-B0C9-53EE48A57EE9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9C37-91B2-4439-95E0-2A2D6C49ED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 « Детский сад </a:t>
            </a:r>
            <a:r>
              <a:rPr lang="ru-RU" dirty="0" err="1" smtClean="0"/>
              <a:t>Алёнушка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ГБОУ </a:t>
            </a:r>
            <a:r>
              <a:rPr lang="ru-RU" dirty="0" err="1" smtClean="0"/>
              <a:t>ООШс</a:t>
            </a:r>
            <a:r>
              <a:rPr lang="ru-RU" dirty="0" smtClean="0"/>
              <a:t>. Малый Толкай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Групповые помещения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417_094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48680"/>
            <a:ext cx="6696744" cy="5760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417_0949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548680"/>
            <a:ext cx="6552728" cy="56166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30417_0949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6336704" cy="56886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</Words>
  <Application>Microsoft Office PowerPoint</Application>
  <PresentationFormat>Экран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СП « Детский сад Алёнушка» ГБОУ ООШс. Малый Толкай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 « Детский сад Алёнушка» ГБОУ ООШс. Малый Толкай</dc:title>
  <dc:creator>Я</dc:creator>
  <cp:lastModifiedBy>Я</cp:lastModifiedBy>
  <cp:revision>1</cp:revision>
  <dcterms:created xsi:type="dcterms:W3CDTF">2023-04-17T17:08:13Z</dcterms:created>
  <dcterms:modified xsi:type="dcterms:W3CDTF">2023-04-17T17:13:08Z</dcterms:modified>
</cp:coreProperties>
</file>