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5B9A02-6B1D-412D-819F-D90B0126262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2AF194-D137-4420-8DEB-EAC9736062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ru-RU" dirty="0" smtClean="0"/>
              <a:t>Развивающая предметно - пространственная среда ОО «Художественно – эстетическое развитие»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СП « Детский сад </a:t>
            </a:r>
            <a:r>
              <a:rPr lang="ru-RU" dirty="0" err="1" smtClean="0"/>
              <a:t>Алёнушка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ГБОУ ООШ с. Малый Толкай</a:t>
            </a:r>
            <a:endParaRPr lang="ru-RU" dirty="0"/>
          </a:p>
        </p:txBody>
      </p:sp>
      <p:pic>
        <p:nvPicPr>
          <p:cNvPr id="4" name="Рисунок 3" descr="44f447fb70d6c8f7427f269f7e1dcd10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887" y="3717032"/>
            <a:ext cx="3282033" cy="23762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4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j-lt"/>
              </a:rPr>
              <a:t>Задачи познавательного развития в соответствии с ФГОС ДО 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 Развитие предпосылок ценностно-смыслового восприятия и понимания произведений искусства (словесного, музыкального, изобразительного), мира природы; </a:t>
            </a:r>
          </a:p>
          <a:p>
            <a:r>
              <a:rPr lang="ru-RU" dirty="0" smtClean="0"/>
              <a:t>2. Становление эстетического отношения к окружающему миру; формирование элементарных представлений о </a:t>
            </a:r>
            <a:r>
              <a:rPr lang="ru-RU" dirty="0" err="1" smtClean="0"/>
              <a:t>видахискусства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3. Восприятие музыки, художественной литературы, фольклора; </a:t>
            </a:r>
          </a:p>
          <a:p>
            <a:r>
              <a:rPr lang="ru-RU" dirty="0" smtClean="0"/>
              <a:t>4. Стимулирование сопереживания персонажам художественных произведений;</a:t>
            </a:r>
          </a:p>
          <a:p>
            <a:r>
              <a:rPr lang="ru-RU" dirty="0" smtClean="0"/>
              <a:t> 5. Реализацию самостоятельной творческой деятельности детей (изобразительной, конструктивно-модельной, музыкальной и др.).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Функции предметно-развивающей среды по ФГОС:</a:t>
            </a:r>
          </a:p>
          <a:p>
            <a:r>
              <a:rPr lang="ru-RU" dirty="0" smtClean="0"/>
              <a:t> • образовательная; </a:t>
            </a:r>
          </a:p>
          <a:p>
            <a:r>
              <a:rPr lang="ru-RU" dirty="0" smtClean="0"/>
              <a:t>• развивающая; </a:t>
            </a:r>
          </a:p>
          <a:p>
            <a:r>
              <a:rPr lang="ru-RU" dirty="0" smtClean="0"/>
              <a:t>• коммуникативная; </a:t>
            </a:r>
          </a:p>
          <a:p>
            <a:r>
              <a:rPr lang="ru-RU" dirty="0" smtClean="0"/>
              <a:t>• воспитывающая ; </a:t>
            </a:r>
          </a:p>
          <a:p>
            <a:r>
              <a:rPr lang="ru-RU" dirty="0" smtClean="0"/>
              <a:t>• стимулирующая;</a:t>
            </a:r>
          </a:p>
          <a:p>
            <a:r>
              <a:rPr lang="ru-RU" dirty="0" smtClean="0"/>
              <a:t> • организованная. </a:t>
            </a:r>
          </a:p>
          <a:p>
            <a:r>
              <a:rPr lang="ru-RU" dirty="0" smtClean="0"/>
              <a:t>Но самое главное - она должна работать на развитие самостоятельности и самодеятельности ребенка</a:t>
            </a:r>
            <a:endParaRPr lang="ru-RU" dirty="0"/>
          </a:p>
        </p:txBody>
      </p:sp>
      <p:pic>
        <p:nvPicPr>
          <p:cNvPr id="3" name="Рисунок 2" descr="15887656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501008"/>
            <a:ext cx="6552728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764704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Образовательная область «Художественно-эстетическое развитие»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Уголок творчества                          уголок театрализованные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игры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</a:t>
            </a:r>
            <a:endParaRPr lang="ru-RU" dirty="0"/>
          </a:p>
        </p:txBody>
      </p:sp>
      <p:pic>
        <p:nvPicPr>
          <p:cNvPr id="4" name="Рисунок 3" descr="IMG_20220602_095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780928"/>
            <a:ext cx="2520280" cy="3384376"/>
          </a:xfrm>
          <a:prstGeom prst="rect">
            <a:avLst/>
          </a:prstGeom>
        </p:spPr>
      </p:pic>
      <p:pic>
        <p:nvPicPr>
          <p:cNvPr id="5" name="Рисунок 4" descr="IMG_20220602_0939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3" y="2852936"/>
            <a:ext cx="3096343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412777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Развивающая среда постоянно обновляется и совершенствуется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163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Развивающая предметно - пространственная среда ОО «Художественно – эстетическое развитие»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предметно - пространственная среда ОО «Художественно – эстетическое развитие»</dc:title>
  <dc:creator>Я</dc:creator>
  <cp:lastModifiedBy>Я</cp:lastModifiedBy>
  <cp:revision>3</cp:revision>
  <dcterms:created xsi:type="dcterms:W3CDTF">2023-04-17T16:14:15Z</dcterms:created>
  <dcterms:modified xsi:type="dcterms:W3CDTF">2023-04-17T16:40:12Z</dcterms:modified>
</cp:coreProperties>
</file>