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E33D-A53A-425D-976A-E30DE780787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73C6-D753-45A3-BC85-C87E498521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Развивающая предметно - пространственная среда ОО «Социально-коммуникативное развитие»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6872808" cy="129614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в СП «Детский сад </a:t>
            </a:r>
            <a:r>
              <a:rPr lang="ru-RU" dirty="0" err="1" smtClean="0">
                <a:solidFill>
                  <a:schemeClr val="tx2"/>
                </a:solidFill>
              </a:rPr>
              <a:t>Алёнушка</a:t>
            </a:r>
            <a:r>
              <a:rPr lang="ru-RU" dirty="0" smtClean="0">
                <a:solidFill>
                  <a:schemeClr val="tx2"/>
                </a:solidFill>
              </a:rPr>
              <a:t>» ГБОУ ООШ с. Малый Толкай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6bb97b1c8da247afd5522a5e2791ed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221088"/>
            <a:ext cx="4752528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Задачами социально – коммуникативного развития в соответствии с ФГОС ДО</a:t>
            </a:r>
            <a:r>
              <a:rPr lang="ru-RU" dirty="0" smtClean="0"/>
              <a:t>: </a:t>
            </a:r>
          </a:p>
          <a:p>
            <a:r>
              <a:rPr lang="ru-RU" dirty="0" smtClean="0"/>
              <a:t>•</a:t>
            </a:r>
            <a:r>
              <a:rPr lang="ru-RU" sz="2000" dirty="0" smtClean="0"/>
              <a:t>1. Создать условия для усвоения детьми дошкольного возраста норм и ценностей, принятых в обществе, включая моральные и нравственные ценности. </a:t>
            </a:r>
          </a:p>
          <a:p>
            <a:r>
              <a:rPr lang="ru-RU" sz="2000" dirty="0" smtClean="0"/>
              <a:t>•2. Развивать социальный и эмоциональный интеллект детей, их эмоциональную отзывчивость, сопереживание, навыки доброжелательного общения и взаимодействия со взрослыми и сверстниками. </a:t>
            </a:r>
          </a:p>
          <a:p>
            <a:r>
              <a:rPr lang="ru-RU" sz="2000" dirty="0" smtClean="0"/>
              <a:t>•3. Способствовать становлению самостоятельности, целенаправленности и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собственных действий детей. </a:t>
            </a:r>
          </a:p>
          <a:p>
            <a:r>
              <a:rPr lang="ru-RU" sz="2000" dirty="0" smtClean="0"/>
              <a:t>•4. Формировать уважительное отношение и чувство принадлежности к своей семье и к сообществу детей и взрослых в коллективе, позитивные установки к различным видам труда и творчества. </a:t>
            </a:r>
          </a:p>
          <a:p>
            <a:r>
              <a:rPr lang="ru-RU" sz="2000" dirty="0" smtClean="0"/>
              <a:t>•5. Формировать у детей основы безопасного поведения в быту, социуме, природе; готовность к совместной деятельности со сверстниками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128792" cy="4278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Функции предметно-развивающей среды по ФГОС: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• образовательная; </a:t>
            </a:r>
          </a:p>
          <a:p>
            <a:r>
              <a:rPr lang="ru-RU" sz="2400" dirty="0" smtClean="0"/>
              <a:t>• развивающая; </a:t>
            </a:r>
          </a:p>
          <a:p>
            <a:r>
              <a:rPr lang="ru-RU" sz="2400" dirty="0" smtClean="0"/>
              <a:t>• коммуникативная; </a:t>
            </a:r>
          </a:p>
          <a:p>
            <a:r>
              <a:rPr lang="ru-RU" sz="2400" dirty="0" smtClean="0"/>
              <a:t>• воспитывающая ; </a:t>
            </a:r>
          </a:p>
          <a:p>
            <a:r>
              <a:rPr lang="ru-RU" sz="2400" dirty="0" smtClean="0"/>
              <a:t>• стимулирующая;</a:t>
            </a:r>
          </a:p>
          <a:p>
            <a:r>
              <a:rPr lang="ru-RU" sz="2400" dirty="0" smtClean="0"/>
              <a:t> • организованная.</a:t>
            </a:r>
          </a:p>
          <a:p>
            <a:r>
              <a:rPr lang="ru-RU" sz="2400" dirty="0" smtClean="0"/>
              <a:t> Но самое главное - она должна работать на развитие самостоятельности и самодеятельности ребенка</a:t>
            </a:r>
            <a:endParaRPr lang="ru-RU" sz="2400" dirty="0"/>
          </a:p>
        </p:txBody>
      </p:sp>
      <p:pic>
        <p:nvPicPr>
          <p:cNvPr id="3" name="Рисунок 2" descr="10991268_892046074150797_51871829590463492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085184"/>
            <a:ext cx="3672408" cy="15727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30243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Уголок ПДД</a:t>
            </a:r>
            <a:endParaRPr lang="ru-RU" sz="2000" b="1" dirty="0"/>
          </a:p>
        </p:txBody>
      </p:sp>
      <p:pic>
        <p:nvPicPr>
          <p:cNvPr id="3" name="Рисунок 2" descr="IMG_20220602_0939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3024336" cy="4104456"/>
          </a:xfrm>
          <a:prstGeom prst="rect">
            <a:avLst/>
          </a:prstGeom>
        </p:spPr>
      </p:pic>
      <p:pic>
        <p:nvPicPr>
          <p:cNvPr id="4" name="Рисунок 3" descr="IMG_20220602_0944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412776"/>
            <a:ext cx="2736304" cy="41044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20072" y="764705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Уголок сюжетно-ролевых игр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060849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Развивающая среда постоянно обновляется и совершенствуется.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Развивающая предметно - пространственная среда ОО «Социально-коммуникативное развитие»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предметно - пространственная среда ОО «Социально-коммуникативное развитие»</dc:title>
  <dc:creator>Я</dc:creator>
  <cp:lastModifiedBy>Я</cp:lastModifiedBy>
  <cp:revision>2</cp:revision>
  <dcterms:created xsi:type="dcterms:W3CDTF">2023-04-17T16:41:59Z</dcterms:created>
  <dcterms:modified xsi:type="dcterms:W3CDTF">2023-04-17T16:59:02Z</dcterms:modified>
</cp:coreProperties>
</file>