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38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3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12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1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53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60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36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31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69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89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21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5480C-A718-41BD-9E73-248FDF43A02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52D9F-7C0E-4B84-82DC-43A13E39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mailto:dmopr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59" y="313898"/>
            <a:ext cx="11148703" cy="62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9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84562" y="317713"/>
            <a:ext cx="8575342" cy="2268537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Муниципальное автономное учреждение «Дом молодежных организаций» муниципального района Похвистневский Самарской области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18202" y="3279277"/>
            <a:ext cx="10515600" cy="290315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chemeClr val="tx1"/>
                </a:solidFill>
              </a:rPr>
              <a:t>в рамках подпрограммы </a:t>
            </a:r>
            <a:r>
              <a:rPr lang="ru-RU" sz="2800" dirty="0" smtClean="0">
                <a:solidFill>
                  <a:schemeClr val="tx1"/>
                </a:solidFill>
              </a:rPr>
              <a:t>«</a:t>
            </a:r>
            <a:r>
              <a:rPr lang="ru-RU" sz="2800" i="1" dirty="0" smtClean="0">
                <a:solidFill>
                  <a:schemeClr val="tx1"/>
                </a:solidFill>
              </a:rPr>
              <a:t>Организация </a:t>
            </a:r>
            <a:r>
              <a:rPr lang="ru-RU" sz="2800" i="1" dirty="0">
                <a:solidFill>
                  <a:schemeClr val="tx1"/>
                </a:solidFill>
              </a:rPr>
              <a:t>временного трудоустройства несовершеннолетних граждан в возрасте от 14 до 18 лет в период каникул и свободное от учебы </a:t>
            </a:r>
            <a:r>
              <a:rPr lang="ru-RU" sz="2800" i="1" dirty="0" smtClean="0">
                <a:solidFill>
                  <a:schemeClr val="tx1"/>
                </a:solidFill>
              </a:rPr>
              <a:t>время</a:t>
            </a:r>
            <a:r>
              <a:rPr lang="ru-RU" sz="2800" dirty="0" smtClean="0">
                <a:solidFill>
                  <a:schemeClr val="tx1"/>
                </a:solidFill>
              </a:rPr>
              <a:t>» </a:t>
            </a:r>
            <a:r>
              <a:rPr lang="ru-RU" sz="2800" b="1" dirty="0" smtClean="0">
                <a:solidFill>
                  <a:schemeClr val="tx1"/>
                </a:solidFill>
              </a:rPr>
              <a:t>муниципальной программы </a:t>
            </a:r>
            <a:r>
              <a:rPr lang="ru-RU" sz="2800" dirty="0" smtClean="0">
                <a:solidFill>
                  <a:schemeClr val="tx1"/>
                </a:solidFill>
              </a:rPr>
              <a:t>«</a:t>
            </a:r>
            <a:r>
              <a:rPr lang="ru-RU" sz="2800" i="1" dirty="0">
                <a:solidFill>
                  <a:schemeClr val="tx1"/>
                </a:solidFill>
              </a:rPr>
              <a:t>Развитие детских и молодежных организаций </a:t>
            </a:r>
            <a:r>
              <a:rPr lang="ru-RU" sz="2800" i="1" dirty="0" smtClean="0">
                <a:solidFill>
                  <a:schemeClr val="tx1"/>
                </a:solidFill>
              </a:rPr>
              <a:t>в муниципальном </a:t>
            </a:r>
            <a:r>
              <a:rPr lang="ru-RU" sz="2800" i="1" dirty="0">
                <a:solidFill>
                  <a:schemeClr val="tx1"/>
                </a:solidFill>
              </a:rPr>
              <a:t>районе Похвистневский 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800" i="1" dirty="0" smtClean="0">
                <a:solidFill>
                  <a:schemeClr val="tx1"/>
                </a:solidFill>
              </a:rPr>
              <a:t>на 2018 </a:t>
            </a:r>
            <a:r>
              <a:rPr lang="ru-RU" sz="2800" i="1" dirty="0">
                <a:solidFill>
                  <a:schemeClr val="tx1"/>
                </a:solidFill>
              </a:rPr>
              <a:t>– 2022 гг</a:t>
            </a:r>
            <a:r>
              <a:rPr lang="ru-RU" sz="2800" i="1" dirty="0" smtClean="0">
                <a:solidFill>
                  <a:schemeClr val="tx1"/>
                </a:solidFill>
              </a:rPr>
              <a:t>.» </a:t>
            </a:r>
            <a:r>
              <a:rPr lang="ru-RU" sz="2800" b="1" i="1" dirty="0" smtClean="0">
                <a:solidFill>
                  <a:schemeClr val="tx1"/>
                </a:solidFill>
              </a:rPr>
              <a:t>организует трудоустройство несовершеннолетних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46" y="317713"/>
            <a:ext cx="3024716" cy="226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77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9164" y="406832"/>
            <a:ext cx="8946108" cy="750627"/>
          </a:xfrm>
        </p:spPr>
        <p:txBody>
          <a:bodyPr anchor="t">
            <a:normAutofit fontScale="90000"/>
          </a:bodyPr>
          <a:lstStyle/>
          <a:p>
            <a:r>
              <a:rPr lang="ru-RU" sz="5400" b="1" dirty="0" smtClean="0"/>
              <a:t>КАК</a:t>
            </a:r>
            <a:r>
              <a:rPr lang="ru-RU" sz="5400" dirty="0" smtClean="0"/>
              <a:t>: </a:t>
            </a:r>
            <a:r>
              <a:rPr lang="ru-RU" sz="4400" dirty="0" smtClean="0"/>
              <a:t>оформление по трудовой книжке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5400" b="1" dirty="0" smtClean="0"/>
              <a:t>КЕМ</a:t>
            </a:r>
            <a:r>
              <a:rPr lang="ru-RU" sz="5400" dirty="0"/>
              <a:t>: </a:t>
            </a:r>
            <a:r>
              <a:rPr lang="ru-RU" sz="4400" dirty="0"/>
              <a:t>уборщик территории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5400" b="1" dirty="0" smtClean="0"/>
              <a:t>КОГДА</a:t>
            </a:r>
            <a:r>
              <a:rPr lang="ru-RU" sz="5400" b="1" dirty="0"/>
              <a:t>: </a:t>
            </a:r>
            <a:r>
              <a:rPr lang="ru-RU" sz="4400" dirty="0" smtClean="0"/>
              <a:t>июль-август, 1 период -12 </a:t>
            </a:r>
            <a:r>
              <a:rPr lang="ru-RU" sz="4400" dirty="0" err="1" smtClean="0"/>
              <a:t>дн</a:t>
            </a:r>
            <a:r>
              <a:rPr lang="ru-RU" sz="4400" dirty="0" smtClean="0"/>
              <a:t>., в день 2 ч. - 14-15 лет, 3 ч. – 16-17 лет</a:t>
            </a: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9164" y="5158912"/>
            <a:ext cx="8946108" cy="1352819"/>
          </a:xfrm>
        </p:spPr>
        <p:txBody>
          <a:bodyPr anchor="b">
            <a:normAutofit fontScale="92500" lnSpcReduction="10000"/>
          </a:bodyPr>
          <a:lstStyle/>
          <a:p>
            <a:r>
              <a:rPr lang="ru-RU" sz="5300" b="1" dirty="0" smtClean="0">
                <a:solidFill>
                  <a:schemeClr val="tx1"/>
                </a:solidFill>
                <a:latin typeface="+mj-lt"/>
              </a:rPr>
              <a:t>СКОЛЬКО: </a:t>
            </a:r>
            <a:r>
              <a:rPr lang="ru-RU" sz="53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4700" dirty="0" smtClean="0">
                <a:solidFill>
                  <a:schemeClr val="tx1"/>
                </a:solidFill>
                <a:latin typeface="+mj-lt"/>
              </a:rPr>
              <a:t>пропорционально </a:t>
            </a:r>
            <a:r>
              <a:rPr lang="ru-RU" sz="4700" dirty="0">
                <a:solidFill>
                  <a:schemeClr val="tx1"/>
                </a:solidFill>
                <a:latin typeface="+mj-lt"/>
              </a:rPr>
              <a:t>отработанному </a:t>
            </a:r>
            <a:r>
              <a:rPr lang="ru-RU" sz="4700" dirty="0" smtClean="0">
                <a:solidFill>
                  <a:schemeClr val="tx1"/>
                </a:solidFill>
                <a:latin typeface="+mj-lt"/>
              </a:rPr>
              <a:t>времени 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81" y="1652298"/>
            <a:ext cx="1937982" cy="11708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03" y="157916"/>
            <a:ext cx="1937982" cy="124846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81" y="5340898"/>
            <a:ext cx="1939304" cy="117083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81" y="3412864"/>
            <a:ext cx="1937982" cy="14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449170" y="327546"/>
            <a:ext cx="7410734" cy="6223379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b="1" dirty="0" smtClean="0"/>
              <a:t>1) </a:t>
            </a:r>
            <a:r>
              <a:rPr lang="ru-RU" sz="2000" dirty="0"/>
              <a:t>Собственноручно написанное заявление </a:t>
            </a:r>
            <a:r>
              <a:rPr lang="ru-RU" sz="2000" dirty="0" smtClean="0"/>
              <a:t>о приеме на работу;</a:t>
            </a:r>
            <a:br>
              <a:rPr lang="ru-RU" sz="2000" dirty="0" smtClean="0"/>
            </a:br>
            <a:r>
              <a:rPr lang="ru-RU" sz="2000" b="1" dirty="0" smtClean="0"/>
              <a:t>2) </a:t>
            </a:r>
            <a:r>
              <a:rPr lang="ru-RU" sz="2000" dirty="0" smtClean="0"/>
              <a:t>Ксерокопию </a:t>
            </a:r>
            <a:r>
              <a:rPr lang="ru-RU" sz="2000" dirty="0"/>
              <a:t>паспорта (две страницы</a:t>
            </a:r>
            <a:r>
              <a:rPr lang="ru-RU" sz="2000" dirty="0" smtClean="0"/>
              <a:t>);</a:t>
            </a:r>
            <a:br>
              <a:rPr lang="ru-RU" sz="2000" dirty="0" smtClean="0"/>
            </a:br>
            <a:r>
              <a:rPr lang="ru-RU" sz="2000" b="1" dirty="0" smtClean="0"/>
              <a:t>3) </a:t>
            </a:r>
            <a:r>
              <a:rPr lang="ru-RU" sz="2000" dirty="0" smtClean="0"/>
              <a:t>ИНН;</a:t>
            </a:r>
            <a:br>
              <a:rPr lang="ru-RU" sz="2000" dirty="0" smtClean="0"/>
            </a:br>
            <a:r>
              <a:rPr lang="ru-RU" sz="2000" b="1" dirty="0" smtClean="0"/>
              <a:t>4) </a:t>
            </a:r>
            <a:r>
              <a:rPr lang="ru-RU" sz="2000" dirty="0" smtClean="0"/>
              <a:t>Страховое свидетельство государственного пенсионного       </a:t>
            </a:r>
            <a:br>
              <a:rPr lang="ru-RU" sz="2000" dirty="0" smtClean="0"/>
            </a:br>
            <a:r>
              <a:rPr lang="ru-RU" sz="2000" dirty="0" smtClean="0"/>
              <a:t>     страхования;</a:t>
            </a:r>
            <a:br>
              <a:rPr lang="ru-RU" sz="2000" dirty="0" smtClean="0"/>
            </a:br>
            <a:r>
              <a:rPr lang="ru-RU" sz="2000" b="1" dirty="0" smtClean="0"/>
              <a:t>5) </a:t>
            </a:r>
            <a:r>
              <a:rPr lang="ru-RU" sz="2000" dirty="0" smtClean="0"/>
              <a:t>Письменное согласие одного из родителей на временное    </a:t>
            </a:r>
            <a:br>
              <a:rPr lang="ru-RU" sz="2000" dirty="0" smtClean="0"/>
            </a:br>
            <a:r>
              <a:rPr lang="ru-RU" sz="2000" dirty="0" smtClean="0"/>
              <a:t>     трудоустройство и обработку персональных данных;</a:t>
            </a:r>
            <a:br>
              <a:rPr lang="ru-RU" sz="2000" dirty="0" smtClean="0"/>
            </a:br>
            <a:r>
              <a:rPr lang="ru-RU" sz="2000" b="1" dirty="0" smtClean="0"/>
              <a:t>6) </a:t>
            </a:r>
            <a:r>
              <a:rPr lang="ru-RU" sz="2000" dirty="0" smtClean="0"/>
              <a:t>Справку с места учебы или ксерокопию документа об  </a:t>
            </a:r>
            <a:br>
              <a:rPr lang="ru-RU" sz="2000" dirty="0" smtClean="0"/>
            </a:br>
            <a:r>
              <a:rPr lang="ru-RU" sz="2000" dirty="0" smtClean="0"/>
              <a:t>     образовании;</a:t>
            </a:r>
            <a:br>
              <a:rPr lang="ru-RU" sz="2000" dirty="0" smtClean="0"/>
            </a:br>
            <a:r>
              <a:rPr lang="ru-RU" sz="2000" b="1" dirty="0" smtClean="0"/>
              <a:t>7) </a:t>
            </a:r>
            <a:r>
              <a:rPr lang="ru-RU" sz="2000" dirty="0" smtClean="0"/>
              <a:t>Медицинская справка по форме 086У;</a:t>
            </a:r>
            <a:br>
              <a:rPr lang="ru-RU" sz="2000" dirty="0" smtClean="0"/>
            </a:br>
            <a:r>
              <a:rPr lang="ru-RU" sz="2000" b="1" dirty="0" smtClean="0"/>
              <a:t>8) </a:t>
            </a:r>
            <a:r>
              <a:rPr lang="ru-RU" sz="2000" dirty="0" smtClean="0"/>
              <a:t>Трудовую книжку;</a:t>
            </a:r>
            <a:br>
              <a:rPr lang="ru-RU" sz="2000" dirty="0" smtClean="0"/>
            </a:br>
            <a:r>
              <a:rPr lang="ru-RU" sz="2000" b="1" dirty="0" smtClean="0"/>
              <a:t>9) </a:t>
            </a:r>
            <a:r>
              <a:rPr lang="ru-RU" sz="2000" dirty="0" smtClean="0"/>
              <a:t>Ксерокопию сберегательной книжки Сбербанка РФ (тип </a:t>
            </a:r>
            <a:br>
              <a:rPr lang="ru-RU" sz="2000" dirty="0" smtClean="0"/>
            </a:br>
            <a:r>
              <a:rPr lang="ru-RU" sz="2000" dirty="0" smtClean="0"/>
              <a:t>     вклада Универсальный) или выписку по счету;</a:t>
            </a:r>
            <a:br>
              <a:rPr lang="ru-RU" sz="2000" dirty="0" smtClean="0"/>
            </a:br>
            <a:r>
              <a:rPr lang="ru-RU" sz="2000" b="1" dirty="0" smtClean="0"/>
              <a:t>10) </a:t>
            </a:r>
            <a:r>
              <a:rPr lang="ru-RU" sz="2000" dirty="0" smtClean="0"/>
              <a:t>Справку о составе семьи (в поселении);</a:t>
            </a:r>
            <a:br>
              <a:rPr lang="ru-RU" sz="2000" dirty="0" smtClean="0"/>
            </a:br>
            <a:r>
              <a:rPr lang="ru-RU" sz="2000" b="1" dirty="0" smtClean="0"/>
              <a:t>11) </a:t>
            </a:r>
            <a:r>
              <a:rPr lang="ru-RU" sz="2000" dirty="0" smtClean="0"/>
              <a:t>Справка об отсутствии судимости;</a:t>
            </a:r>
            <a:br>
              <a:rPr lang="ru-RU" sz="2000" dirty="0" smtClean="0"/>
            </a:br>
            <a:r>
              <a:rPr lang="ru-RU" sz="2000" b="1" dirty="0" smtClean="0"/>
              <a:t>12) </a:t>
            </a:r>
            <a:r>
              <a:rPr lang="ru-RU" sz="2000" dirty="0" smtClean="0"/>
              <a:t>Копию документа, подтверждающего социальный статус </a:t>
            </a:r>
            <a:br>
              <a:rPr lang="ru-RU" sz="2000" dirty="0" smtClean="0"/>
            </a:br>
            <a:r>
              <a:rPr lang="ru-RU" sz="2000" dirty="0" smtClean="0"/>
              <a:t>       (КДН, ОДН, многодетная, одинокая семья и т.п.);</a:t>
            </a:r>
            <a:br>
              <a:rPr lang="ru-RU" sz="2000" dirty="0" smtClean="0"/>
            </a:br>
            <a:r>
              <a:rPr lang="ru-RU" sz="2000" b="1" dirty="0" smtClean="0"/>
              <a:t>13) </a:t>
            </a:r>
            <a:r>
              <a:rPr lang="ru-RU" sz="2000" dirty="0" smtClean="0"/>
              <a:t>Письменное согласие МКУ «Управление опеки» (для лиц в </a:t>
            </a:r>
            <a:br>
              <a:rPr lang="ru-RU" sz="2000" dirty="0" smtClean="0"/>
            </a:br>
            <a:r>
              <a:rPr lang="ru-RU" sz="2000" dirty="0" smtClean="0"/>
              <a:t>       возрасте 14-15 лет, не окончившие 9 классов);</a:t>
            </a:r>
            <a:br>
              <a:rPr lang="ru-RU" sz="2000" dirty="0" smtClean="0"/>
            </a:br>
            <a:r>
              <a:rPr lang="ru-RU" sz="2000" b="1" dirty="0" smtClean="0"/>
              <a:t>14) </a:t>
            </a:r>
            <a:r>
              <a:rPr lang="ru-RU" sz="2000" dirty="0" smtClean="0"/>
              <a:t>Документы воинского учета (для лиц старше 17 лет).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        </a:t>
            </a:r>
            <a:br>
              <a:rPr lang="ru-RU" sz="1600" dirty="0"/>
            </a:br>
            <a:r>
              <a:rPr lang="ru-RU" sz="1600" dirty="0" smtClean="0"/>
              <a:t>;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2" y="1555844"/>
            <a:ext cx="4339988" cy="3766782"/>
          </a:xfrm>
        </p:spPr>
      </p:pic>
    </p:spTree>
    <p:extLst>
      <p:ext uri="{BB962C8B-B14F-4D97-AF65-F5344CB8AC3E}">
        <p14:creationId xmlns:p14="http://schemas.microsoft.com/office/powerpoint/2010/main" val="132155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90364" y="464023"/>
            <a:ext cx="6563435" cy="566382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600" b="1" dirty="0" smtClean="0"/>
              <a:t>В ПРИОРИТЕТЕ </a:t>
            </a:r>
            <a:br>
              <a:rPr lang="ru-RU" sz="3600" b="1" dirty="0" smtClean="0"/>
            </a:br>
            <a:r>
              <a:rPr lang="ru-RU" sz="3600" b="1" dirty="0" smtClean="0"/>
              <a:t>несовершеннолетние</a:t>
            </a:r>
            <a:r>
              <a:rPr lang="ru-RU" sz="3600" dirty="0" smtClean="0"/>
              <a:t>:</a:t>
            </a:r>
            <a:br>
              <a:rPr lang="ru-RU" sz="3600" dirty="0" smtClean="0"/>
            </a:br>
            <a:r>
              <a:rPr lang="ru-RU" sz="4000" b="1" dirty="0" smtClean="0">
                <a:latin typeface="+mn-lt"/>
              </a:rPr>
              <a:t>*</a:t>
            </a:r>
            <a:r>
              <a:rPr lang="ru-RU" sz="3600" b="1" dirty="0" smtClean="0"/>
              <a:t> </a:t>
            </a:r>
            <a:r>
              <a:rPr lang="ru-RU" sz="3600" dirty="0" smtClean="0"/>
              <a:t>состоящие на учете в Комиссии по делам несовершеннолетних и защите их прав при Администрации </a:t>
            </a:r>
            <a:r>
              <a:rPr lang="ru-RU" sz="3600" dirty="0" err="1" smtClean="0"/>
              <a:t>м.р</a:t>
            </a:r>
            <a:r>
              <a:rPr lang="ru-RU" sz="3600" dirty="0" smtClean="0"/>
              <a:t>. Похвистневский;</a:t>
            </a:r>
            <a:br>
              <a:rPr lang="ru-RU" sz="3600" dirty="0" smtClean="0"/>
            </a:br>
            <a:r>
              <a:rPr lang="ru-RU" sz="4000" b="1" dirty="0" smtClean="0">
                <a:latin typeface="+mn-lt"/>
              </a:rPr>
              <a:t>*</a:t>
            </a:r>
            <a:r>
              <a:rPr lang="ru-RU" sz="3600" dirty="0" smtClean="0"/>
              <a:t> состоящие на профилактических учетах в ОДН, Центр Семья и т.п.;</a:t>
            </a:r>
            <a:br>
              <a:rPr lang="ru-RU" sz="3600" dirty="0" smtClean="0"/>
            </a:br>
            <a:r>
              <a:rPr lang="ru-RU" sz="4000" b="1" dirty="0" smtClean="0">
                <a:latin typeface="+mn-lt"/>
              </a:rPr>
              <a:t>*</a:t>
            </a:r>
            <a:r>
              <a:rPr lang="ru-RU" sz="3600" dirty="0" smtClean="0"/>
              <a:t> относящиеся к малоимущим семьям;</a:t>
            </a:r>
            <a:br>
              <a:rPr lang="ru-RU" sz="3600" dirty="0" smtClean="0"/>
            </a:br>
            <a:r>
              <a:rPr lang="ru-RU" sz="4000" b="1" dirty="0" smtClean="0">
                <a:latin typeface="+mn-lt"/>
              </a:rPr>
              <a:t>* </a:t>
            </a:r>
            <a:r>
              <a:rPr lang="ru-RU" sz="3600" dirty="0" smtClean="0"/>
              <a:t>из неполных семей;</a:t>
            </a:r>
            <a:br>
              <a:rPr lang="ru-RU" sz="3600" dirty="0" smtClean="0"/>
            </a:br>
            <a:r>
              <a:rPr lang="ru-RU" sz="4000" b="1" dirty="0" smtClean="0">
                <a:latin typeface="+mn-lt"/>
              </a:rPr>
              <a:t>* </a:t>
            </a:r>
            <a:r>
              <a:rPr lang="ru-RU" sz="3600" dirty="0" smtClean="0"/>
              <a:t>из многодетных семей.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45" y="663882"/>
            <a:ext cx="3812292" cy="5264104"/>
          </a:xfrm>
        </p:spPr>
      </p:pic>
    </p:spTree>
    <p:extLst>
      <p:ext uri="{BB962C8B-B14F-4D97-AF65-F5344CB8AC3E}">
        <p14:creationId xmlns:p14="http://schemas.microsoft.com/office/powerpoint/2010/main" val="284064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45907" y="2893326"/>
            <a:ext cx="11286699" cy="3357349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dirty="0" smtClean="0"/>
              <a:t>г. Похвистнево, ул. Ленинградская, д.9, каб.11</a:t>
            </a:r>
            <a:br>
              <a:rPr lang="ru-RU" dirty="0" smtClean="0"/>
            </a:br>
            <a:r>
              <a:rPr lang="ru-RU" dirty="0" smtClean="0"/>
              <a:t>телефон 8(84656) 2-50-27</a:t>
            </a:r>
            <a:br>
              <a:rPr lang="ru-RU" dirty="0" smtClean="0"/>
            </a:br>
            <a:r>
              <a:rPr lang="en-US" dirty="0" smtClean="0">
                <a:hlinkClick r:id="rId2"/>
              </a:rPr>
              <a:t>dmopr@mail.ru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800" dirty="0" smtClean="0"/>
              <a:t>специалист по работе с молодежью </a:t>
            </a:r>
            <a:r>
              <a:rPr lang="ru-RU" sz="3600" dirty="0" err="1" smtClean="0"/>
              <a:t>Иванайская</a:t>
            </a:r>
            <a:r>
              <a:rPr lang="ru-RU" sz="3600" dirty="0" smtClean="0"/>
              <a:t> Алеся Юрьевна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2800" dirty="0" smtClean="0"/>
              <a:t>директор</a:t>
            </a:r>
            <a:r>
              <a:rPr lang="ru-RU" sz="3600" dirty="0" smtClean="0"/>
              <a:t> Сапунова Виктория Анатольевна</a:t>
            </a:r>
            <a:endParaRPr lang="ru-RU" sz="36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085" y="218364"/>
            <a:ext cx="7784345" cy="2093935"/>
          </a:xfrm>
        </p:spPr>
      </p:pic>
    </p:spTree>
    <p:extLst>
      <p:ext uri="{BB962C8B-B14F-4D97-AF65-F5344CB8AC3E}">
        <p14:creationId xmlns:p14="http://schemas.microsoft.com/office/powerpoint/2010/main" val="304016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93</Words>
  <Application>Microsoft Office PowerPoint</Application>
  <PresentationFormat>Широкоэкранный</PresentationFormat>
  <Paragraphs>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Муниципальное автономное учреждение «Дом молодежных организаций» муниципального района Похвистневский Самарской области</vt:lpstr>
      <vt:lpstr>КАК: оформление по трудовой книжке  КЕМ: уборщик территории   КОГДА: июль-август, 1 период -12 дн., в день 2 ч. - 14-15 лет, 3 ч. – 16-17 лет     </vt:lpstr>
      <vt:lpstr>1) Собственноручно написанное заявление о приеме на работу; 2) Ксерокопию паспорта (две страницы); 3) ИНН; 4) Страховое свидетельство государственного пенсионного             страхования; 5) Письменное согласие одного из родителей на временное          трудоустройство и обработку персональных данных; 6) Справку с места учебы или ксерокопию документа об        образовании; 7) Медицинская справка по форме 086У; 8) Трудовую книжку; 9) Ксерокопию сберегательной книжки Сбербанка РФ (тип       вклада Универсальный) или выписку по счету; 10) Справку о составе семьи (в поселении); 11) Справка об отсутствии судимости; 12) Копию документа, подтверждающего социальный статус         (КДН, ОДН, многодетная, одинокая семья и т.п.); 13) Письменное согласие МКУ «Управление опеки» (для лиц в         возрасте 14-15 лет, не окончившие 9 классов); 14) Документы воинского учета (для лиц старше 17 лет).                   ;             </vt:lpstr>
      <vt:lpstr>В ПРИОРИТЕТЕ  несовершеннолетние: * состоящие на учете в Комиссии по делам несовершеннолетних и защите их прав при Администрации м.р. Похвистневский; * состоящие на профилактических учетах в ОДН, Центр Семья и т.п.; * относящиеся к малоимущим семьям; * из неполных семей; * из многодетных семей. </vt:lpstr>
      <vt:lpstr>г. Похвистнево, ул. Ленинградская, д.9, каб.11 телефон 8(84656) 2-50-27 dmopr@mail.ru  специалист по работе с молодежью Иванайская Алеся Юрьевна директор Сапунова Виктория Анатольевна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</dc:creator>
  <cp:lastModifiedBy>Евгений</cp:lastModifiedBy>
  <cp:revision>20</cp:revision>
  <dcterms:created xsi:type="dcterms:W3CDTF">2020-11-10T11:35:54Z</dcterms:created>
  <dcterms:modified xsi:type="dcterms:W3CDTF">2020-11-11T07:02:47Z</dcterms:modified>
</cp:coreProperties>
</file>